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72725" y="5546950"/>
            <a:ext cx="8617800" cy="9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b="1" sz="3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604733"/>
            <a:ext cx="8520600" cy="41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385533"/>
            <a:ext cx="591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272725" y="5546950"/>
            <a:ext cx="8617800" cy="9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b="1" sz="3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385533"/>
            <a:ext cx="591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619867"/>
            <a:ext cx="8520600" cy="42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385533"/>
            <a:ext cx="591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536633"/>
            <a:ext cx="3999900" cy="4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536633"/>
            <a:ext cx="3999900" cy="4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385533"/>
            <a:ext cx="591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1658633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770667"/>
            <a:ext cx="3351000" cy="33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600200"/>
            <a:ext cx="85464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4880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85533"/>
            <a:ext cx="591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700"/>
              <a:buNone/>
              <a:defRPr b="1" sz="2700">
                <a:solidFill>
                  <a:srgbClr val="144A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818400"/>
            <a:ext cx="8520600" cy="46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Char char="●"/>
              <a:defRPr sz="1800">
                <a:solidFill>
                  <a:srgbClr val="144A85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272725" y="5546950"/>
            <a:ext cx="8617800" cy="9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385533"/>
            <a:ext cx="591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619867"/>
            <a:ext cx="8520600" cy="42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9" ma:contentTypeDescription="Create a new document." ma:contentTypeScope="" ma:versionID="ca7f634443aa9134b9882ccd5ce4811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61f349a54716eed0bd179375f8ccdd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95A776-2911-4FFF-A517-68C501E96B91}"/>
</file>

<file path=customXml/itemProps2.xml><?xml version="1.0" encoding="utf-8"?>
<ds:datastoreItem xmlns:ds="http://schemas.openxmlformats.org/officeDocument/2006/customXml" ds:itemID="{E124902A-D7E7-48A4-9198-A25D4C673F15}"/>
</file>

<file path=customXml/itemProps3.xml><?xml version="1.0" encoding="utf-8"?>
<ds:datastoreItem xmlns:ds="http://schemas.openxmlformats.org/officeDocument/2006/customXml" ds:itemID="{1DAEA694-719A-495E-AF8C-B11AD829FE7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