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2EE7E2-F562-4726-AA1C-622FC9EB7716}" v="1" dt="2025-01-19T11:51:33.9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nne Katz" userId="c2282d96-2d35-4589-9597-1c3f77e41329" providerId="ADAL" clId="{3B2EE7E2-F562-4726-AA1C-622FC9EB7716}"/>
    <pc:docChg chg="custSel modSld">
      <pc:chgData name="Joanne Katz" userId="c2282d96-2d35-4589-9597-1c3f77e41329" providerId="ADAL" clId="{3B2EE7E2-F562-4726-AA1C-622FC9EB7716}" dt="2025-01-19T11:51:36.261" v="2" actId="1076"/>
      <pc:docMkLst>
        <pc:docMk/>
      </pc:docMkLst>
      <pc:sldChg chg="addSp delSp modSp mod">
        <pc:chgData name="Joanne Katz" userId="c2282d96-2d35-4589-9597-1c3f77e41329" providerId="ADAL" clId="{3B2EE7E2-F562-4726-AA1C-622FC9EB7716}" dt="2025-01-19T11:51:36.261" v="2" actId="1076"/>
        <pc:sldMkLst>
          <pc:docMk/>
          <pc:sldMk cId="1310571313" sldId="256"/>
        </pc:sldMkLst>
        <pc:picChg chg="add mod">
          <ac:chgData name="Joanne Katz" userId="c2282d96-2d35-4589-9597-1c3f77e41329" providerId="ADAL" clId="{3B2EE7E2-F562-4726-AA1C-622FC9EB7716}" dt="2025-01-19T11:51:36.261" v="2" actId="1076"/>
          <ac:picMkLst>
            <pc:docMk/>
            <pc:sldMk cId="1310571313" sldId="256"/>
            <ac:picMk id="2" creationId="{9B94B5A3-DBD6-AAB0-E5D9-599081DB9708}"/>
          </ac:picMkLst>
        </pc:picChg>
        <pc:picChg chg="del">
          <ac:chgData name="Joanne Katz" userId="c2282d96-2d35-4589-9597-1c3f77e41329" providerId="ADAL" clId="{3B2EE7E2-F562-4726-AA1C-622FC9EB7716}" dt="2025-01-19T11:51:22.512" v="0" actId="478"/>
          <ac:picMkLst>
            <pc:docMk/>
            <pc:sldMk cId="1310571313" sldId="256"/>
            <ac:picMk id="5" creationId="{040178F9-7F36-1F13-8012-8453A277A5A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19/01/2025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378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19/01/2025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338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19/01/2025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303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19/01/2025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455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19/01/2025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42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19/01/2025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137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19/01/2025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11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19/01/2025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814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19/01/2025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124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19/01/2025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352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4842D-9576-40F5-87DA-4FB9DC1C3178}" type="datetimeFigureOut">
              <a:rPr lang="en-GB" smtClean="0"/>
              <a:pPr/>
              <a:t>19/01/2025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325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4842D-9576-40F5-87DA-4FB9DC1C3178}" type="datetimeFigureOut">
              <a:rPr lang="en-GB" smtClean="0"/>
              <a:pPr/>
              <a:t>19/01/2025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BDE75-26B5-4A85-B9C0-1636B62B601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62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E1D6F1-39FB-2176-7863-F89C88A99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5228422"/>
              </p:ext>
            </p:extLst>
          </p:nvPr>
        </p:nvGraphicFramePr>
        <p:xfrm>
          <a:off x="1270819" y="2307405"/>
          <a:ext cx="3865345" cy="736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1525">
                  <a:extLst>
                    <a:ext uri="{9D8B030D-6E8A-4147-A177-3AD203B41FA5}">
                      <a16:colId xmlns:a16="http://schemas.microsoft.com/office/drawing/2014/main" val="3709911776"/>
                    </a:ext>
                  </a:extLst>
                </a:gridCol>
                <a:gridCol w="3373820">
                  <a:extLst>
                    <a:ext uri="{9D8B030D-6E8A-4147-A177-3AD203B41FA5}">
                      <a16:colId xmlns:a16="http://schemas.microsoft.com/office/drawing/2014/main" val="3927398841"/>
                    </a:ext>
                  </a:extLst>
                </a:gridCol>
              </a:tblGrid>
              <a:tr h="362661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No, Nothing to disclose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134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Yes, please specify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99783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955DC9C-29F9-8BA5-0CB3-A272CDD780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993146"/>
              </p:ext>
            </p:extLst>
          </p:nvPr>
        </p:nvGraphicFramePr>
        <p:xfrm>
          <a:off x="1257235" y="3231638"/>
          <a:ext cx="8910819" cy="3374223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356454">
                  <a:extLst>
                    <a:ext uri="{9D8B030D-6E8A-4147-A177-3AD203B41FA5}">
                      <a16:colId xmlns:a16="http://schemas.microsoft.com/office/drawing/2014/main" val="955423415"/>
                    </a:ext>
                  </a:extLst>
                </a:gridCol>
                <a:gridCol w="981037">
                  <a:extLst>
                    <a:ext uri="{9D8B030D-6E8A-4147-A177-3AD203B41FA5}">
                      <a16:colId xmlns:a16="http://schemas.microsoft.com/office/drawing/2014/main" val="1635076890"/>
                    </a:ext>
                  </a:extLst>
                </a:gridCol>
                <a:gridCol w="1233578">
                  <a:extLst>
                    <a:ext uri="{9D8B030D-6E8A-4147-A177-3AD203B41FA5}">
                      <a16:colId xmlns:a16="http://schemas.microsoft.com/office/drawing/2014/main" val="3579940503"/>
                    </a:ext>
                  </a:extLst>
                </a:gridCol>
                <a:gridCol w="862641">
                  <a:extLst>
                    <a:ext uri="{9D8B030D-6E8A-4147-A177-3AD203B41FA5}">
                      <a16:colId xmlns:a16="http://schemas.microsoft.com/office/drawing/2014/main" val="651556675"/>
                    </a:ext>
                  </a:extLst>
                </a:gridCol>
                <a:gridCol w="905774">
                  <a:extLst>
                    <a:ext uri="{9D8B030D-6E8A-4147-A177-3AD203B41FA5}">
                      <a16:colId xmlns:a16="http://schemas.microsoft.com/office/drawing/2014/main" val="2878901645"/>
                    </a:ext>
                  </a:extLst>
                </a:gridCol>
                <a:gridCol w="802256">
                  <a:extLst>
                    <a:ext uri="{9D8B030D-6E8A-4147-A177-3AD203B41FA5}">
                      <a16:colId xmlns:a16="http://schemas.microsoft.com/office/drawing/2014/main" val="228987941"/>
                    </a:ext>
                  </a:extLst>
                </a:gridCol>
                <a:gridCol w="1009291">
                  <a:extLst>
                    <a:ext uri="{9D8B030D-6E8A-4147-A177-3AD203B41FA5}">
                      <a16:colId xmlns:a16="http://schemas.microsoft.com/office/drawing/2014/main" val="3565495543"/>
                    </a:ext>
                  </a:extLst>
                </a:gridCol>
                <a:gridCol w="983411">
                  <a:extLst>
                    <a:ext uri="{9D8B030D-6E8A-4147-A177-3AD203B41FA5}">
                      <a16:colId xmlns:a16="http://schemas.microsoft.com/office/drawing/2014/main" val="3331650524"/>
                    </a:ext>
                  </a:extLst>
                </a:gridCol>
                <a:gridCol w="776377">
                  <a:extLst>
                    <a:ext uri="{9D8B030D-6E8A-4147-A177-3AD203B41FA5}">
                      <a16:colId xmlns:a16="http://schemas.microsoft.com/office/drawing/2014/main" val="1094926128"/>
                    </a:ext>
                  </a:extLst>
                </a:gridCol>
              </a:tblGrid>
              <a:tr h="996783">
                <a:tc>
                  <a:txBody>
                    <a:bodyPr/>
                    <a:lstStyle/>
                    <a:p>
                      <a:r>
                        <a:rPr lang="en-US" sz="1400" dirty="0"/>
                        <a:t>Company /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Honoraria / Expense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Consulting / Advisory 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Funded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Royalties / Patent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Stock Options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Ownership / Equity 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Employee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Other (Please specify)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6436089"/>
                  </a:ext>
                </a:extLst>
              </a:tr>
              <a:tr h="6295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Example: company </a:t>
                      </a:r>
                      <a:r>
                        <a:rPr lang="en-US" sz="1400" dirty="0" err="1"/>
                        <a:t>xyz</a:t>
                      </a:r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0636424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310488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189475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011732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7064456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993919"/>
                  </a:ext>
                </a:extLst>
              </a:tr>
              <a:tr h="23608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9292913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9B94B5A3-DBD6-AAB0-E5D9-599081DB97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1117" y="937182"/>
            <a:ext cx="6118860" cy="78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571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ID xmlns="eb3f7de7-c935-4ca6-a12c-1f73773710ec" xsi:nil="true"/>
    <KenesDocumentTypeId xmlns="eb3f7de7-c935-4ca6-a12c-1f73773710ec" xsi:nil="true"/>
    <Confidential1 xmlns="eb3f7de7-c935-4ca6-a12c-1f73773710ec">false</Confidential1>
    <Final xmlns="eb3f7de7-c935-4ca6-a12c-1f73773710ec">false</Fina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Kenes Document" ma:contentTypeID="0x01010037EA2DD516505C4D92B92F8677CFB68500B9220B212D160641B3F583BF61A55E8A" ma:contentTypeVersion="9" ma:contentTypeDescription="" ma:contentTypeScope="" ma:versionID="ca4461e032f9e4776cd6ba7b699ab792">
  <xsd:schema xmlns:xsd="http://www.w3.org/2001/XMLSchema" xmlns:xs="http://www.w3.org/2001/XMLSchema" xmlns:p="http://schemas.microsoft.com/office/2006/metadata/properties" xmlns:ns2="eb3f7de7-c935-4ca6-a12c-1f73773710ec" xmlns:ns3="9893abd3-67ee-4988-ab77-e7eda7bd3d13" targetNamespace="http://schemas.microsoft.com/office/2006/metadata/properties" ma:root="true" ma:fieldsID="f673cf436e6e1ce807cb692b79f7ef6b" ns2:_="" ns3:_="">
    <xsd:import namespace="eb3f7de7-c935-4ca6-a12c-1f73773710ec"/>
    <xsd:import namespace="9893abd3-67ee-4988-ab77-e7eda7bd3d13"/>
    <xsd:element name="properties">
      <xsd:complexType>
        <xsd:sequence>
          <xsd:element name="documentManagement">
            <xsd:complexType>
              <xsd:all>
                <xsd:element ref="ns2:FolderID" minOccurs="0"/>
                <xsd:element ref="ns2:KenesDocumentTypeId" minOccurs="0"/>
                <xsd:element ref="ns2:Confidential1" minOccurs="0"/>
                <xsd:element ref="ns2:Final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FolderID" ma:index="2" nillable="true" ma:displayName="FolderID" ma:list="{62b5239b-3564-444d-88a9-03f6d13d411f}" ma:internalName="FolderID" ma:showField="Title" ma:web="eb3f7de7-c935-4ca6-a12c-1f73773710ec">
      <xsd:simpleType>
        <xsd:restriction base="dms:Lookup"/>
      </xsd:simpleType>
    </xsd:element>
    <xsd:element name="KenesDocumentTypeId" ma:index="3" nillable="true" ma:displayName="KenesDocumentTypeId" ma:list="{5ca2ab15-5c4e-45db-95e6-5cb4dd45d1b1}" ma:internalName="KenesDocumentTypeId" ma:showField="Title" ma:web="eb3f7de7-c935-4ca6-a12c-1f73773710ec">
      <xsd:simpleType>
        <xsd:restriction base="dms:Lookup"/>
      </xsd:simpleType>
    </xsd:element>
    <xsd:element name="Confidential1" ma:index="4" nillable="true" ma:displayName="Confidential" ma:default="0" ma:internalName="Confidential1">
      <xsd:simpleType>
        <xsd:restriction base="dms:Boolean"/>
      </xsd:simpleType>
    </xsd:element>
    <xsd:element name="Final" ma:index="5" nillable="true" ma:displayName="Final" ma:default="0" ma:internalName="Final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93abd3-67ee-4988-ab77-e7eda7bd3d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1A4E5DF-65AD-4994-9797-6D6D189482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5799D42-217D-44AE-A702-353F88265C7F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9893abd3-67ee-4988-ab77-e7eda7bd3d13"/>
    <ds:schemaRef ds:uri="eb3f7de7-c935-4ca6-a12c-1f73773710e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65A942F-A7A8-41C8-8D24-2ABD4D92D1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3f7de7-c935-4ca6-a12c-1f73773710ec"/>
    <ds:schemaRef ds:uri="9893abd3-67ee-4988-ab77-e7eda7bd3d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40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Kenes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Simon</dc:creator>
  <cp:lastModifiedBy>Joanne Katz</cp:lastModifiedBy>
  <cp:revision>10</cp:revision>
  <dcterms:created xsi:type="dcterms:W3CDTF">2015-06-28T15:31:45Z</dcterms:created>
  <dcterms:modified xsi:type="dcterms:W3CDTF">2025-01-19T11:51:37Z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0x01010037EA2DD516505C4D92B92F8677CFB68500B9220B212D160641B3F583BF61A55E8A</vt:lpwstr>
  </property>
</Properties>
</file>